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77" r:id="rId11"/>
    <p:sldId id="278" r:id="rId12"/>
    <p:sldId id="266" r:id="rId13"/>
    <p:sldId id="267" r:id="rId14"/>
    <p:sldId id="279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100" y="4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6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2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0119299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26352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260" y="1508125"/>
            <a:ext cx="347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Junior SW Engineer Portfolio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7" y="711834"/>
            <a:ext cx="44987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 smtClean="0">
                <a:latin typeface="Times New Roman"/>
                <a:cs typeface="Times New Roman"/>
              </a:rPr>
              <a:t>app</a:t>
            </a:r>
            <a:r>
              <a:rPr lang="en-US" sz="1800" spc="-20" dirty="0" smtClean="0">
                <a:latin typeface="Times New Roman"/>
                <a:cs typeface="Times New Roman"/>
              </a:rPr>
              <a:t> – </a:t>
            </a:r>
            <a:r>
              <a:rPr lang="en-US" altLang="ko-KR" sz="1800" spc="-20" dirty="0" smtClean="0">
                <a:latin typeface="Times New Roman"/>
                <a:cs typeface="Times New Roman"/>
              </a:rPr>
              <a:t>DATA Visualization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숫자를 부각시킴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지속적으로 감소하고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최근 급증함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원인을 </a:t>
            </a:r>
            <a:endParaRPr lang="en-US" altLang="ko-KR" sz="1000" dirty="0" smtClean="0"/>
          </a:p>
          <a:p>
            <a:r>
              <a:rPr lang="ko-KR" altLang="en-US" sz="1000" dirty="0"/>
              <a:t>빨</a:t>
            </a:r>
            <a:r>
              <a:rPr lang="ko-KR" altLang="en-US" sz="1000" dirty="0" smtClean="0"/>
              <a:t>리 인지하여 대비할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11404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679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>
                <a:latin typeface="Times New Roman"/>
                <a:cs typeface="Times New Roman"/>
              </a:rPr>
              <a:t>.</a:t>
            </a:r>
            <a:r>
              <a:rPr sz="1800" spc="-60">
                <a:latin typeface="Times New Roman"/>
                <a:cs typeface="Times New Roman"/>
              </a:rPr>
              <a:t> </a:t>
            </a:r>
            <a:r>
              <a:rPr lang="ko-KR" altLang="en-US" sz="180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800" dirty="0" smtClean="0">
                <a:latin typeface="Times New Roman"/>
                <a:cs typeface="Times New Roman"/>
              </a:rPr>
              <a:t> 예측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82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범죄 건수 조회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5270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9386" y="3170598"/>
            <a:ext cx="2286000" cy="16142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chemeClr val="tx2">
                <a:lumMod val="20000"/>
                <a:lumOff val="80000"/>
              </a:schemeClr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05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050" dirty="0">
                <a:latin typeface="Times New Roman"/>
                <a:cs typeface="Times New Roman"/>
              </a:rPr>
              <a:t>의</a:t>
            </a:r>
            <a:r>
              <a:rPr lang="ko-KR" altLang="en-US" sz="105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050" dirty="0" smtClean="0">
                <a:latin typeface="Times New Roman"/>
                <a:cs typeface="Times New Roman"/>
              </a:rPr>
              <a:t>.</a:t>
            </a:r>
            <a:endParaRPr lang="en-US" altLang="ko-KR" sz="11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152400" y="138445"/>
            <a:ext cx="8839200" cy="74279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60690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C, C++, Python, Java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IAR,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Flutter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Docker-Compose, Apache, AWS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EC2,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Windows, Linux</a:t>
            </a:r>
          </a:p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altLang="ko-KR" sz="11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Latex, MySQL,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Discord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03598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190473"/>
            <a:ext cx="566133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API,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구축 및 배포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099395"/>
            <a:ext cx="606909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프로젝트의 버전 관리를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만으로 완벽히 할 수 있음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5464" y="4013795"/>
            <a:ext cx="60690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334875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nology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5600" y="1830027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284" y="668782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7278" y="668782"/>
            <a:ext cx="3203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장애물</a:t>
            </a:r>
            <a:r>
              <a:rPr lang="ko-KR" altLang="en-US" spc="-25" dirty="0">
                <a:latin typeface="Times New Roman"/>
                <a:cs typeface="Times New Roman"/>
              </a:rPr>
              <a:t>과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 경로의 시각화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29" y="1050925"/>
            <a:ext cx="142745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28" y="1050925"/>
            <a:ext cx="133357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357" y="2994275"/>
            <a:ext cx="1447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30" y="3016249"/>
            <a:ext cx="1333570" cy="197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5122" idx="3"/>
            <a:endCxn id="5124" idx="1"/>
          </p:cNvCxnSpPr>
          <p:nvPr/>
        </p:nvCxnSpPr>
        <p:spPr>
          <a:xfrm>
            <a:off x="5781985" y="1965325"/>
            <a:ext cx="42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124" idx="1"/>
            <a:endCxn id="5126" idx="3"/>
          </p:cNvCxnSpPr>
          <p:nvPr/>
        </p:nvCxnSpPr>
        <p:spPr>
          <a:xfrm flipH="1">
            <a:off x="5792157" y="1965325"/>
            <a:ext cx="418071" cy="202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126" idx="3"/>
            <a:endCxn id="5128" idx="1"/>
          </p:cNvCxnSpPr>
          <p:nvPr/>
        </p:nvCxnSpPr>
        <p:spPr>
          <a:xfrm>
            <a:off x="5792157" y="3994401"/>
            <a:ext cx="418073" cy="1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철강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개발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38600" y="2498725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이미지에서 불량인 부분을 찾아내는 서비스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1821011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</a:t>
            </a:r>
            <a:endParaRPr sz="2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601721"/>
              </p:ext>
            </p:extLst>
          </p:nvPr>
        </p:nvGraphicFramePr>
        <p:xfrm>
          <a:off x="4495800" y="974725"/>
          <a:ext cx="4419600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</a:t>
                      </a: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불균형을 해결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하는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모델을 개발하고 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이미지 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의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로 전송 및 저장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AI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모델 작성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이미지 전처리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 algn="l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이용하는 서버 구축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연동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 algn="ctr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5800" y="628015"/>
            <a:ext cx="168211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chemeClr val="tx2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2"/>
                </a:solidFill>
                <a:latin typeface="Arial"/>
                <a:cs typeface="Arial"/>
              </a:rPr>
              <a:t>project</a:t>
            </a:r>
            <a:endParaRPr sz="16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" y="15843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1837683" cy="337272"/>
          </a:xfrm>
          <a:prstGeom prst="rect">
            <a:avLst/>
          </a:prstGeom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spc="1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</a:t>
            </a: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3" y="2190369"/>
            <a:ext cx="3575813" cy="1782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목표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Times New Roman"/>
                <a:cs typeface="Times New Roman"/>
              </a:rPr>
              <a:t>철강 표면 촬영 및 </a:t>
            </a:r>
            <a:r>
              <a:rPr lang="en-US" altLang="ko-KR" sz="1000" dirty="0" smtClean="0">
                <a:latin typeface="Times New Roman"/>
                <a:cs typeface="Times New Roman"/>
              </a:rPr>
              <a:t>AI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모델로 데이터 전송 </a:t>
            </a:r>
            <a:r>
              <a:rPr lang="en-US" altLang="ko-KR" sz="1000" dirty="0" smtClean="0">
                <a:latin typeface="Times New Roman"/>
                <a:cs typeface="Times New Roman"/>
              </a:rPr>
              <a:t>App </a:t>
            </a:r>
            <a:r>
              <a:rPr lang="ko-KR" altLang="en-US" sz="1000" dirty="0" smtClean="0">
                <a:latin typeface="Times New Roman"/>
                <a:cs typeface="Times New Roman"/>
              </a:rPr>
              <a:t>제작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REST API</a:t>
            </a:r>
            <a:r>
              <a:rPr lang="ko-KR" altLang="en-US" sz="1000" dirty="0">
                <a:latin typeface="Times New Roman"/>
                <a:cs typeface="Times New Roman"/>
              </a:rPr>
              <a:t>를</a:t>
            </a:r>
            <a:r>
              <a:rPr lang="ko-KR" altLang="en-US" sz="1000" dirty="0" smtClean="0">
                <a:latin typeface="Times New Roman"/>
                <a:cs typeface="Times New Roman"/>
              </a:rPr>
              <a:t> 이용해서 모델로 이미지를 송신</a:t>
            </a:r>
            <a:r>
              <a:rPr lang="en-US" altLang="ko-KR" sz="100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dirty="0" smtClean="0">
                <a:latin typeface="Times New Roman"/>
                <a:cs typeface="Times New Roman"/>
              </a:rPr>
              <a:t>결과를 수신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AI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모델에 촬영된 이미지를 입력하기 전에 최적의 효과를 내기 위해 불필요한 부분을 삭제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000" spc="-10" dirty="0" smtClean="0">
                <a:latin typeface="Times New Roman"/>
                <a:cs typeface="Times New Roman"/>
              </a:rPr>
              <a:t>-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팀원이 개발한 모델로 이미지를 보내기 위해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Flask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전송한 뒤 결과 이미지를 수신함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sz="1800" b="1" spc="-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35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6031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sz="1800" spc="-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spc="-35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  <a:r>
              <a:rPr sz="18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spc="-25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475" y="835659"/>
            <a:ext cx="1922619" cy="40407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485" y="835659"/>
            <a:ext cx="2194761" cy="4164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109" y="1355725"/>
            <a:ext cx="3645916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결과 이미지를 다운로드 가능한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바꾸어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에 저장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5" dirty="0" err="1" smtClean="0">
                <a:latin typeface="Times New Roman"/>
                <a:cs typeface="Times New Roman"/>
              </a:rPr>
              <a:t>MySql</a:t>
            </a:r>
            <a:r>
              <a:rPr lang="en-US" sz="1000" spc="-5" dirty="0" smtClean="0">
                <a:latin typeface="Times New Roman"/>
                <a:cs typeface="Times New Roman"/>
              </a:rPr>
              <a:t> 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에는 이미지 파일이 최대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1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개 밖에 저장되지 않는 조건이 있어 하나의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원본 이미지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결과 이미지를 저장할 수가 없었음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 </a:t>
            </a: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이를 해결하기 위해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를 활용하여 이미지를 다운로드 가능한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url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형태로 바꿈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158" y="778625"/>
            <a:ext cx="1937935" cy="4072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26" y="778625"/>
            <a:ext cx="1894244" cy="40729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23" y="2971880"/>
            <a:ext cx="3906419" cy="1879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534" y="1127125"/>
            <a:ext cx="3765038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35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촬영 및 편집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부터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</a:t>
            </a:r>
            <a:r>
              <a:rPr lang="en-US" sz="1000" spc="-5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결과를 저장하는 모든 과정을 자동화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lang="en-US" altLang="ko-KR" sz="1200" b="1" spc="-5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전송하여 받은 다운로드 가능한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을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EC2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배포된 서버로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맞춰 전송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맞는 데이터는 연동된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RDS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로 변환되어 저장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저장 혹은 실패의 결과를 전송하여 사용자가 저장 상태를 확인  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296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2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85" dirty="0" smtClean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Spring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lang="en-US" sz="1800" spc="-80" dirty="0" smtClean="0">
                <a:latin typeface="Times New Roman"/>
                <a:cs typeface="Times New Roman"/>
              </a:rPr>
              <a:t>b</a:t>
            </a:r>
            <a:r>
              <a:rPr sz="1800" spc="-15" dirty="0" smtClean="0">
                <a:latin typeface="Times New Roman"/>
                <a:cs typeface="Times New Roman"/>
              </a:rPr>
              <a:t>oot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10" y="857801"/>
            <a:ext cx="1833307" cy="4072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2" y="2558079"/>
            <a:ext cx="4121354" cy="25531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019" y="857801"/>
            <a:ext cx="1894244" cy="4072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283" y="2190369"/>
            <a:ext cx="3645915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>
              <a:spcBef>
                <a:spcPts val="5"/>
              </a:spcBef>
              <a:buFontTx/>
              <a:buChar char="-"/>
            </a:pPr>
            <a:r>
              <a:rPr lang="ko-KR" altLang="en-US" sz="1000" spc="155" dirty="0" smtClean="0">
                <a:latin typeface="Times New Roman"/>
                <a:cs typeface="Times New Roman"/>
              </a:rPr>
              <a:t>원본 이미지와 결과 이미지를 공장 관리자에게 제공</a:t>
            </a: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필터를 설정으로 조건 선택 가능</a:t>
            </a: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데이터 시각화</a:t>
            </a:r>
            <a:endParaRPr lang="en-US" altLang="ko-KR" sz="1000" dirty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5" dirty="0" smtClean="0">
                <a:latin typeface="Times New Roman"/>
                <a:cs typeface="Times New Roman"/>
              </a:rPr>
              <a:t>상세 설명</a:t>
            </a:r>
            <a:endParaRPr sz="11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 </a:t>
            </a:r>
            <a:r>
              <a:rPr lang="en-US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결함이 있는 것으로 판명된 이미지는 필터로 거를 수 있음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 </a:t>
            </a:r>
            <a:r>
              <a:rPr lang="ko-KR" altLang="en-US" sz="1000" dirty="0" smtClean="0">
                <a:latin typeface="Times New Roman"/>
                <a:cs typeface="Times New Roman"/>
              </a:rPr>
              <a:t>원본 이미지와 결함 이미지를 비교하기 쉽게 </a:t>
            </a:r>
            <a:r>
              <a:rPr lang="en-US" altLang="ko-KR" sz="1000" dirty="0" smtClean="0">
                <a:latin typeface="Times New Roman"/>
                <a:cs typeface="Times New Roman"/>
              </a:rPr>
              <a:t>UI</a:t>
            </a:r>
            <a:r>
              <a:rPr lang="ko-KR" altLang="en-US" sz="1000" dirty="0" smtClean="0">
                <a:latin typeface="Times New Roman"/>
                <a:cs typeface="Times New Roman"/>
              </a:rPr>
              <a:t>를 구성함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11834"/>
            <a:ext cx="2971800" cy="4214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</TotalTime>
  <Words>1198</Words>
  <Application>Microsoft Office PowerPoint</Application>
  <PresentationFormat>사용자 지정</PresentationFormat>
  <Paragraphs>259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Smart Factory</vt:lpstr>
      <vt:lpstr>Smart Factory</vt:lpstr>
      <vt:lpstr>Project 01.</vt:lpstr>
      <vt:lpstr>Project 01.</vt:lpstr>
      <vt:lpstr>Project 01.</vt:lpstr>
      <vt:lpstr>Project 01.</vt:lpstr>
      <vt:lpstr>Project 01.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107</cp:revision>
  <cp:lastPrinted>2024-07-31T02:53:44Z</cp:lastPrinted>
  <dcterms:created xsi:type="dcterms:W3CDTF">2024-07-30T05:28:41Z</dcterms:created>
  <dcterms:modified xsi:type="dcterms:W3CDTF">2024-07-31T09:15:33Z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